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2004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8E8F-3373-4E1B-B532-0B83C0CD1F7F}" type="datetimeFigureOut">
              <a:rPr lang="sv-SE" smtClean="0"/>
              <a:t>2020-08-26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BE65-B84D-4CB7-8D93-70111FA1BA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581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8E8F-3373-4E1B-B532-0B83C0CD1F7F}" type="datetimeFigureOut">
              <a:rPr lang="sv-SE" smtClean="0"/>
              <a:t>2020-08-26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BE65-B84D-4CB7-8D93-70111FA1BA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9867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8E8F-3373-4E1B-B532-0B83C0CD1F7F}" type="datetimeFigureOut">
              <a:rPr lang="sv-SE" smtClean="0"/>
              <a:t>2020-08-26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BE65-B84D-4CB7-8D93-70111FA1BA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4716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8E8F-3373-4E1B-B532-0B83C0CD1F7F}" type="datetimeFigureOut">
              <a:rPr lang="sv-SE" smtClean="0"/>
              <a:t>2020-08-26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BE65-B84D-4CB7-8D93-70111FA1BA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89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8E8F-3373-4E1B-B532-0B83C0CD1F7F}" type="datetimeFigureOut">
              <a:rPr lang="sv-SE" smtClean="0"/>
              <a:t>2020-08-26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BE65-B84D-4CB7-8D93-70111FA1BA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2003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8E8F-3373-4E1B-B532-0B83C0CD1F7F}" type="datetimeFigureOut">
              <a:rPr lang="sv-SE" smtClean="0"/>
              <a:t>2020-08-26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BE65-B84D-4CB7-8D93-70111FA1BA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593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8E8F-3373-4E1B-B532-0B83C0CD1F7F}" type="datetimeFigureOut">
              <a:rPr lang="sv-SE" smtClean="0"/>
              <a:t>2020-08-26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BE65-B84D-4CB7-8D93-70111FA1BA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1641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8E8F-3373-4E1B-B532-0B83C0CD1F7F}" type="datetimeFigureOut">
              <a:rPr lang="sv-SE" smtClean="0"/>
              <a:t>2020-08-26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BE65-B84D-4CB7-8D93-70111FA1BA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546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8E8F-3373-4E1B-B532-0B83C0CD1F7F}" type="datetimeFigureOut">
              <a:rPr lang="sv-SE" smtClean="0"/>
              <a:t>2020-08-26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BE65-B84D-4CB7-8D93-70111FA1BA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5049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8E8F-3373-4E1B-B532-0B83C0CD1F7F}" type="datetimeFigureOut">
              <a:rPr lang="sv-SE" smtClean="0"/>
              <a:t>2020-08-26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BE65-B84D-4CB7-8D93-70111FA1BA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241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8E8F-3373-4E1B-B532-0B83C0CD1F7F}" type="datetimeFigureOut">
              <a:rPr lang="sv-SE" smtClean="0"/>
              <a:t>2020-08-26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BE65-B84D-4CB7-8D93-70111FA1BA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121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98E8F-3373-4E1B-B532-0B83C0CD1F7F}" type="datetimeFigureOut">
              <a:rPr lang="sv-SE" smtClean="0"/>
              <a:t>2020-08-26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BE65-B84D-4CB7-8D93-70111FA1BA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428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385192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dirty="0"/>
              <a:t>Hitta till oss med bil</a:t>
            </a:r>
            <a:br>
              <a:rPr lang="sv-SE" dirty="0"/>
            </a:br>
            <a:r>
              <a:rPr lang="sv-SE" sz="2700" dirty="0" err="1"/>
              <a:t>Roxviksgtan</a:t>
            </a:r>
            <a:r>
              <a:rPr lang="sv-SE" sz="2700" dirty="0"/>
              <a:t> 14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49849"/>
            <a:ext cx="7587781" cy="332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ktangel 7"/>
          <p:cNvSpPr/>
          <p:nvPr/>
        </p:nvSpPr>
        <p:spPr>
          <a:xfrm>
            <a:off x="4499992" y="3861048"/>
            <a:ext cx="504056" cy="432048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E4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601" y="4127996"/>
            <a:ext cx="823318" cy="30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Upp 8"/>
          <p:cNvSpPr/>
          <p:nvPr/>
        </p:nvSpPr>
        <p:spPr>
          <a:xfrm rot="21444790">
            <a:off x="3529375" y="4874057"/>
            <a:ext cx="45719" cy="15172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6" name="Upp 15"/>
          <p:cNvSpPr/>
          <p:nvPr/>
        </p:nvSpPr>
        <p:spPr>
          <a:xfrm rot="5400000">
            <a:off x="2359013" y="4708710"/>
            <a:ext cx="106731" cy="25011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/>
          <p:cNvSpPr txBox="1"/>
          <p:nvPr/>
        </p:nvSpPr>
        <p:spPr>
          <a:xfrm>
            <a:off x="-22388" y="81172"/>
            <a:ext cx="29014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Sväng av från E4 vid Linköping C in på Bergsvägen (förbi IKEA)</a:t>
            </a:r>
          </a:p>
          <a:p>
            <a:r>
              <a:rPr lang="sv-SE" dirty="0"/>
              <a:t>Sväng vänster i rondellen in på </a:t>
            </a:r>
            <a:r>
              <a:rPr lang="sv-SE" dirty="0" err="1"/>
              <a:t>Roxviksgatan</a:t>
            </a:r>
            <a:r>
              <a:rPr lang="sv-SE" dirty="0"/>
              <a:t>. Kör in vid rondellen och tag höger in förbi Ryds bilglas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6012160" y="620688"/>
            <a:ext cx="2639194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Gratis P-platser finns i området. Undvik att parkera direkt utanför kontoret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090" y="5877272"/>
            <a:ext cx="299653" cy="57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Upp 9"/>
          <p:cNvSpPr/>
          <p:nvPr/>
        </p:nvSpPr>
        <p:spPr>
          <a:xfrm rot="17904588">
            <a:off x="4261417" y="5103057"/>
            <a:ext cx="137283" cy="51224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134" y="5584560"/>
            <a:ext cx="509817" cy="29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tjärna: 5 punkter 1">
            <a:extLst>
              <a:ext uri="{FF2B5EF4-FFF2-40B4-BE49-F238E27FC236}">
                <a16:creationId xmlns:a16="http://schemas.microsoft.com/office/drawing/2014/main" id="{4FA25E2F-5BBE-4310-907B-D383031A28C0}"/>
              </a:ext>
            </a:extLst>
          </p:cNvPr>
          <p:cNvSpPr/>
          <p:nvPr/>
        </p:nvSpPr>
        <p:spPr>
          <a:xfrm>
            <a:off x="3131840" y="4887132"/>
            <a:ext cx="144016" cy="13819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Upp 8">
            <a:extLst>
              <a:ext uri="{FF2B5EF4-FFF2-40B4-BE49-F238E27FC236}">
                <a16:creationId xmlns:a16="http://schemas.microsoft.com/office/drawing/2014/main" id="{858254C7-2966-4A73-A2E9-04DC096F36F6}"/>
              </a:ext>
            </a:extLst>
          </p:cNvPr>
          <p:cNvSpPr/>
          <p:nvPr/>
        </p:nvSpPr>
        <p:spPr>
          <a:xfrm rot="16200000">
            <a:off x="3355914" y="4678453"/>
            <a:ext cx="90001" cy="25011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BDB66FAE-9EF8-4DEA-9AF8-59D861C3FA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16" y="2041069"/>
            <a:ext cx="3131840" cy="1578250"/>
          </a:xfrm>
          <a:prstGeom prst="rect">
            <a:avLst/>
          </a:prstGeom>
        </p:spPr>
      </p:pic>
      <p:sp>
        <p:nvSpPr>
          <p:cNvPr id="14" name="Upp 9">
            <a:extLst>
              <a:ext uri="{FF2B5EF4-FFF2-40B4-BE49-F238E27FC236}">
                <a16:creationId xmlns:a16="http://schemas.microsoft.com/office/drawing/2014/main" id="{89C89E59-A7D6-4787-97D5-C0BD140D1FE3}"/>
              </a:ext>
            </a:extLst>
          </p:cNvPr>
          <p:cNvSpPr/>
          <p:nvPr/>
        </p:nvSpPr>
        <p:spPr>
          <a:xfrm rot="20317358">
            <a:off x="2021135" y="2993135"/>
            <a:ext cx="74788" cy="39994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Upp 9">
            <a:extLst>
              <a:ext uri="{FF2B5EF4-FFF2-40B4-BE49-F238E27FC236}">
                <a16:creationId xmlns:a16="http://schemas.microsoft.com/office/drawing/2014/main" id="{2DD95EDF-079F-439E-A769-B5AD112DCBD8}"/>
              </a:ext>
            </a:extLst>
          </p:cNvPr>
          <p:cNvSpPr/>
          <p:nvPr/>
        </p:nvSpPr>
        <p:spPr>
          <a:xfrm rot="16804601">
            <a:off x="1594393" y="2630220"/>
            <a:ext cx="74788" cy="39994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50937FE5-2AEF-45AD-BF05-21E9B25396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2972" y="1957039"/>
            <a:ext cx="3567057" cy="1513992"/>
          </a:xfrm>
          <a:prstGeom prst="rect">
            <a:avLst/>
          </a:prstGeom>
        </p:spPr>
      </p:pic>
      <p:sp>
        <p:nvSpPr>
          <p:cNvPr id="18" name="Stjärna: 5 punkter 17">
            <a:extLst>
              <a:ext uri="{FF2B5EF4-FFF2-40B4-BE49-F238E27FC236}">
                <a16:creationId xmlns:a16="http://schemas.microsoft.com/office/drawing/2014/main" id="{EF34A0FE-1B02-4841-BC43-F3B63AA12F95}"/>
              </a:ext>
            </a:extLst>
          </p:cNvPr>
          <p:cNvSpPr/>
          <p:nvPr/>
        </p:nvSpPr>
        <p:spPr>
          <a:xfrm>
            <a:off x="5202743" y="2704655"/>
            <a:ext cx="144016" cy="13819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7A3199CA-0606-4509-BD60-C2CA98721E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1497" y="4590505"/>
            <a:ext cx="595852" cy="129385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254358E3-21D1-41BA-8799-06306D2061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9787" y="4478040"/>
            <a:ext cx="300292" cy="22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00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Hitta till oss kommunalt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251520" y="1412776"/>
            <a:ext cx="3024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Buss 26 Från </a:t>
            </a:r>
            <a:r>
              <a:rPr lang="sv-SE" dirty="0" err="1">
                <a:solidFill>
                  <a:srgbClr val="FF0000"/>
                </a:solidFill>
              </a:rPr>
              <a:t>Lambohov</a:t>
            </a:r>
            <a:endParaRPr lang="sv-SE" dirty="0">
              <a:solidFill>
                <a:srgbClr val="FF0000"/>
              </a:solidFill>
            </a:endParaRPr>
          </a:p>
          <a:p>
            <a:r>
              <a:rPr lang="sv-SE" dirty="0"/>
              <a:t>Hållplats Maxi</a:t>
            </a:r>
          </a:p>
          <a:p>
            <a:r>
              <a:rPr lang="sv-SE" dirty="0"/>
              <a:t>Gångavstånd till kontoret ca 300 meter (se skiss)</a:t>
            </a:r>
          </a:p>
          <a:p>
            <a:endParaRPr lang="sv-SE" dirty="0"/>
          </a:p>
          <a:p>
            <a:r>
              <a:rPr lang="sv-SE" dirty="0">
                <a:solidFill>
                  <a:srgbClr val="00B050"/>
                </a:solidFill>
              </a:rPr>
              <a:t>Buss 23 Från Resecentrum</a:t>
            </a:r>
          </a:p>
          <a:p>
            <a:r>
              <a:rPr lang="sv-SE" dirty="0"/>
              <a:t>Hållplats </a:t>
            </a:r>
            <a:r>
              <a:rPr lang="sv-SE" dirty="0" err="1"/>
              <a:t>Roxviksgatan</a:t>
            </a:r>
            <a:endParaRPr lang="sv-SE" dirty="0"/>
          </a:p>
          <a:p>
            <a:r>
              <a:rPr lang="sv-SE" dirty="0"/>
              <a:t>Gångavstånd till kontoret ca 250 meter (se skiss)</a:t>
            </a:r>
          </a:p>
          <a:p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24FCF90-12E2-4E0C-A90D-1C8E67775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564551"/>
            <a:ext cx="5160393" cy="3849222"/>
          </a:xfrm>
          <a:prstGeom prst="rect">
            <a:avLst/>
          </a:prstGeom>
        </p:spPr>
      </p:pic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29A4385F-71C5-4B0B-864B-A61E162AEA20}"/>
              </a:ext>
            </a:extLst>
          </p:cNvPr>
          <p:cNvCxnSpPr>
            <a:cxnSpLocks/>
          </p:cNvCxnSpPr>
          <p:nvPr/>
        </p:nvCxnSpPr>
        <p:spPr>
          <a:xfrm>
            <a:off x="4734560" y="2079413"/>
            <a:ext cx="917560" cy="23576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2A3A1171-19E5-41B4-9C57-7DB75FA4F7BE}"/>
              </a:ext>
            </a:extLst>
          </p:cNvPr>
          <p:cNvCxnSpPr>
            <a:cxnSpLocks/>
          </p:cNvCxnSpPr>
          <p:nvPr/>
        </p:nvCxnSpPr>
        <p:spPr>
          <a:xfrm>
            <a:off x="3429144" y="4275098"/>
            <a:ext cx="566792" cy="113867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koppling 20">
            <a:extLst>
              <a:ext uri="{FF2B5EF4-FFF2-40B4-BE49-F238E27FC236}">
                <a16:creationId xmlns:a16="http://schemas.microsoft.com/office/drawing/2014/main" id="{D77D8DB7-926B-4282-8C54-26E940A17EA9}"/>
              </a:ext>
            </a:extLst>
          </p:cNvPr>
          <p:cNvCxnSpPr>
            <a:cxnSpLocks/>
          </p:cNvCxnSpPr>
          <p:nvPr/>
        </p:nvCxnSpPr>
        <p:spPr>
          <a:xfrm flipV="1">
            <a:off x="3995936" y="4669459"/>
            <a:ext cx="1784877" cy="70375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 23">
            <a:extLst>
              <a:ext uri="{FF2B5EF4-FFF2-40B4-BE49-F238E27FC236}">
                <a16:creationId xmlns:a16="http://schemas.microsoft.com/office/drawing/2014/main" id="{7EF271D2-F749-4C56-BF3D-065AE0A256F9}"/>
              </a:ext>
            </a:extLst>
          </p:cNvPr>
          <p:cNvSpPr/>
          <p:nvPr/>
        </p:nvSpPr>
        <p:spPr>
          <a:xfrm>
            <a:off x="3131840" y="4005064"/>
            <a:ext cx="360040" cy="27003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EA6F828-A974-4596-90DF-0DAFC0082629}"/>
              </a:ext>
            </a:extLst>
          </p:cNvPr>
          <p:cNvSpPr/>
          <p:nvPr/>
        </p:nvSpPr>
        <p:spPr>
          <a:xfrm rot="20162546">
            <a:off x="5023780" y="3268151"/>
            <a:ext cx="144016" cy="2880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74327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_x0020_typ xmlns="ecfc619e-f69e-4ca7-9f04-4f5cab76e51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295A3BDCAB55D4F8D6F4FAC346918FB" ma:contentTypeVersion="11" ma:contentTypeDescription="Skapa ett nytt dokument." ma:contentTypeScope="" ma:versionID="24db33b4c6dbe9530800c7f5e2fe695a">
  <xsd:schema xmlns:xsd="http://www.w3.org/2001/XMLSchema" xmlns:xs="http://www.w3.org/2001/XMLSchema" xmlns:p="http://schemas.microsoft.com/office/2006/metadata/properties" xmlns:ns2="110815ae-8420-4454-97a5-b587e03aef7b" xmlns:ns3="ecfc619e-f69e-4ca7-9f04-4f5cab76e513" targetNamespace="http://schemas.microsoft.com/office/2006/metadata/properties" ma:root="true" ma:fieldsID="51f881e84cccb516d0e1aeb41f78df9c" ns2:_="" ns3:_="">
    <xsd:import namespace="110815ae-8420-4454-97a5-b587e03aef7b"/>
    <xsd:import namespace="ecfc619e-f69e-4ca7-9f04-4f5cab76e51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Dokument_x0020_typ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0815ae-8420-4454-97a5-b587e03aef7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Senast delad per användare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Senast delad per tid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fc619e-f69e-4ca7-9f04-4f5cab76e513" elementFormDefault="qualified">
    <xsd:import namespace="http://schemas.microsoft.com/office/2006/documentManagement/types"/>
    <xsd:import namespace="http://schemas.microsoft.com/office/infopath/2007/PartnerControls"/>
    <xsd:element name="Dokument_x0020_typ" ma:index="9" nillable="true" ma:displayName="Dokument typ" ma:format="Dropdown" ma:internalName="Dokument_x0020_typ">
      <xsd:simpleType>
        <xsd:restriction base="dms:Choice">
          <xsd:enumeration value="Ekonomi"/>
          <xsd:enumeration value="Marknad"/>
        </xsd:restriction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BD607C-39A7-4949-90DB-D1F7B1DCBF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7B1775-5F68-48BA-8194-4E48BBA000BE}">
  <ds:schemaRefs>
    <ds:schemaRef ds:uri="http://schemas.microsoft.com/office/2006/metadata/properties"/>
    <ds:schemaRef ds:uri="http://schemas.microsoft.com/office/infopath/2007/PartnerControls"/>
    <ds:schemaRef ds:uri="ecfc619e-f69e-4ca7-9f04-4f5cab76e513"/>
  </ds:schemaRefs>
</ds:datastoreItem>
</file>

<file path=customXml/itemProps3.xml><?xml version="1.0" encoding="utf-8"?>
<ds:datastoreItem xmlns:ds="http://schemas.openxmlformats.org/officeDocument/2006/customXml" ds:itemID="{21649F3C-2DAD-42D6-866B-515228F07F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0815ae-8420-4454-97a5-b587e03aef7b"/>
    <ds:schemaRef ds:uri="ecfc619e-f69e-4ca7-9f04-4f5cab76e5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90</Words>
  <Application>Microsoft Office PowerPoint</Application>
  <PresentationFormat>Bildspel på skärmen (4:3)</PresentationFormat>
  <Paragraphs>13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Office-tema</vt:lpstr>
      <vt:lpstr>Hitta till oss med bil Roxviksgtan 14</vt:lpstr>
      <vt:lpstr>Hitta till oss kommunalt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Hitta till oss</dc:title>
  <dc:creator>Thomas Hensler</dc:creator>
  <cp:lastModifiedBy>Maria Cederholm Lundberg</cp:lastModifiedBy>
  <cp:revision>10</cp:revision>
  <dcterms:created xsi:type="dcterms:W3CDTF">2014-05-13T14:36:04Z</dcterms:created>
  <dcterms:modified xsi:type="dcterms:W3CDTF">2020-08-26T08:00:04Z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0x010100A295A3BDCAB55D4F8D6F4FAC346918FB</vt:lpwstr>
  </property>
</Properties>
</file>